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Telegraf" panose="020B0604020202020204" charset="0"/>
      <p:regular r:id="rId15"/>
    </p:embeddedFont>
    <p:embeddedFont>
      <p:font typeface="Telegraf Bold" panose="020B0604020202020204" charset="0"/>
      <p:regular r:id="rId16"/>
    </p:embeddedFont>
    <p:embeddedFont>
      <p:font typeface="Telegraf Bol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DF8FA-4AE6-414F-BFE7-2A6B8A20B3DE}" v="74" dt="2022-11-18T10:53:33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247" autoAdjust="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ri Ribeiro" userId="c59da0ba2fa26307" providerId="LiveId" clId="{276DF8FA-4AE6-414F-BFE7-2A6B8A20B3DE}"/>
    <pc:docChg chg="undo custSel addSld modSld sldOrd">
      <pc:chgData name="Iuri Ribeiro" userId="c59da0ba2fa26307" providerId="LiveId" clId="{276DF8FA-4AE6-414F-BFE7-2A6B8A20B3DE}" dt="2022-11-18T12:40:32.009" v="1557" actId="6549"/>
      <pc:docMkLst>
        <pc:docMk/>
      </pc:docMkLst>
      <pc:sldChg chg="modSp mod">
        <pc:chgData name="Iuri Ribeiro" userId="c59da0ba2fa26307" providerId="LiveId" clId="{276DF8FA-4AE6-414F-BFE7-2A6B8A20B3DE}" dt="2022-11-18T12:40:32.009" v="1557" actId="6549"/>
        <pc:sldMkLst>
          <pc:docMk/>
          <pc:sldMk cId="0" sldId="256"/>
        </pc:sldMkLst>
        <pc:spChg chg="mod">
          <ac:chgData name="Iuri Ribeiro" userId="c59da0ba2fa26307" providerId="LiveId" clId="{276DF8FA-4AE6-414F-BFE7-2A6B8A20B3DE}" dt="2022-11-18T10:14:35.623" v="1215" actId="20577"/>
          <ac:spMkLst>
            <pc:docMk/>
            <pc:sldMk cId="0" sldId="256"/>
            <ac:spMk id="8" creationId="{00000000-0000-0000-0000-000000000000}"/>
          </ac:spMkLst>
        </pc:spChg>
        <pc:spChg chg="mod">
          <ac:chgData name="Iuri Ribeiro" userId="c59da0ba2fa26307" providerId="LiveId" clId="{276DF8FA-4AE6-414F-BFE7-2A6B8A20B3DE}" dt="2022-11-18T12:40:32.009" v="1557" actId="6549"/>
          <ac:spMkLst>
            <pc:docMk/>
            <pc:sldMk cId="0" sldId="256"/>
            <ac:spMk id="9" creationId="{00000000-0000-0000-0000-000000000000}"/>
          </ac:spMkLst>
        </pc:spChg>
      </pc:sldChg>
      <pc:sldChg chg="addSp delSp modSp mod ord">
        <pc:chgData name="Iuri Ribeiro" userId="c59da0ba2fa26307" providerId="LiveId" clId="{276DF8FA-4AE6-414F-BFE7-2A6B8A20B3DE}" dt="2022-11-18T12:25:39.233" v="1442" actId="20577"/>
        <pc:sldMkLst>
          <pc:docMk/>
          <pc:sldMk cId="0" sldId="257"/>
        </pc:sldMkLst>
        <pc:spChg chg="mod">
          <ac:chgData name="Iuri Ribeiro" userId="c59da0ba2fa26307" providerId="LiveId" clId="{276DF8FA-4AE6-414F-BFE7-2A6B8A20B3DE}" dt="2022-11-18T12:25:16.881" v="1437" actId="20577"/>
          <ac:spMkLst>
            <pc:docMk/>
            <pc:sldMk cId="0" sldId="257"/>
            <ac:spMk id="2" creationId="{00000000-0000-0000-0000-000000000000}"/>
          </ac:spMkLst>
        </pc:spChg>
        <pc:spChg chg="del">
          <ac:chgData name="Iuri Ribeiro" userId="c59da0ba2fa26307" providerId="LiveId" clId="{276DF8FA-4AE6-414F-BFE7-2A6B8A20B3DE}" dt="2022-11-18T08:49:44.158" v="227" actId="478"/>
          <ac:spMkLst>
            <pc:docMk/>
            <pc:sldMk cId="0" sldId="257"/>
            <ac:spMk id="9" creationId="{00000000-0000-0000-0000-000000000000}"/>
          </ac:spMkLst>
        </pc:spChg>
        <pc:spChg chg="del">
          <ac:chgData name="Iuri Ribeiro" userId="c59da0ba2fa26307" providerId="LiveId" clId="{276DF8FA-4AE6-414F-BFE7-2A6B8A20B3DE}" dt="2022-11-18T08:49:48.949" v="230" actId="478"/>
          <ac:spMkLst>
            <pc:docMk/>
            <pc:sldMk cId="0" sldId="257"/>
            <ac:spMk id="10" creationId="{00000000-0000-0000-0000-000000000000}"/>
          </ac:spMkLst>
        </pc:spChg>
        <pc:spChg chg="del">
          <ac:chgData name="Iuri Ribeiro" userId="c59da0ba2fa26307" providerId="LiveId" clId="{276DF8FA-4AE6-414F-BFE7-2A6B8A20B3DE}" dt="2022-11-18T08:49:50.397" v="231" actId="478"/>
          <ac:spMkLst>
            <pc:docMk/>
            <pc:sldMk cId="0" sldId="257"/>
            <ac:spMk id="11" creationId="{00000000-0000-0000-0000-000000000000}"/>
          </ac:spMkLst>
        </pc:spChg>
        <pc:spChg chg="mod">
          <ac:chgData name="Iuri Ribeiro" userId="c59da0ba2fa26307" providerId="LiveId" clId="{276DF8FA-4AE6-414F-BFE7-2A6B8A20B3DE}" dt="2022-11-18T09:11:51.528" v="517" actId="122"/>
          <ac:spMkLst>
            <pc:docMk/>
            <pc:sldMk cId="0" sldId="257"/>
            <ac:spMk id="19" creationId="{00000000-0000-0000-0000-000000000000}"/>
          </ac:spMkLst>
        </pc:spChg>
        <pc:spChg chg="mod">
          <ac:chgData name="Iuri Ribeiro" userId="c59da0ba2fa26307" providerId="LiveId" clId="{276DF8FA-4AE6-414F-BFE7-2A6B8A20B3DE}" dt="2022-11-18T08:59:49.315" v="415" actId="20577"/>
          <ac:spMkLst>
            <pc:docMk/>
            <pc:sldMk cId="0" sldId="257"/>
            <ac:spMk id="20" creationId="{00000000-0000-0000-0000-000000000000}"/>
          </ac:spMkLst>
        </pc:spChg>
        <pc:spChg chg="mod">
          <ac:chgData name="Iuri Ribeiro" userId="c59da0ba2fa26307" providerId="LiveId" clId="{276DF8FA-4AE6-414F-BFE7-2A6B8A20B3DE}" dt="2022-11-18T09:11:46.811" v="516" actId="122"/>
          <ac:spMkLst>
            <pc:docMk/>
            <pc:sldMk cId="0" sldId="257"/>
            <ac:spMk id="22" creationId="{00000000-0000-0000-0000-000000000000}"/>
          </ac:spMkLst>
        </pc:spChg>
        <pc:spChg chg="mod">
          <ac:chgData name="Iuri Ribeiro" userId="c59da0ba2fa26307" providerId="LiveId" clId="{276DF8FA-4AE6-414F-BFE7-2A6B8A20B3DE}" dt="2022-11-18T08:59:58.249" v="420" actId="122"/>
          <ac:spMkLst>
            <pc:docMk/>
            <pc:sldMk cId="0" sldId="257"/>
            <ac:spMk id="23" creationId="{00000000-0000-0000-0000-000000000000}"/>
          </ac:spMkLst>
        </pc:spChg>
        <pc:spChg chg="mod">
          <ac:chgData name="Iuri Ribeiro" userId="c59da0ba2fa26307" providerId="LiveId" clId="{276DF8FA-4AE6-414F-BFE7-2A6B8A20B3DE}" dt="2022-11-18T09:11:43.115" v="515" actId="122"/>
          <ac:spMkLst>
            <pc:docMk/>
            <pc:sldMk cId="0" sldId="257"/>
            <ac:spMk id="25" creationId="{00000000-0000-0000-0000-000000000000}"/>
          </ac:spMkLst>
        </pc:spChg>
        <pc:spChg chg="mod">
          <ac:chgData name="Iuri Ribeiro" userId="c59da0ba2fa26307" providerId="LiveId" clId="{276DF8FA-4AE6-414F-BFE7-2A6B8A20B3DE}" dt="2022-11-18T09:00:35.138" v="425" actId="122"/>
          <ac:spMkLst>
            <pc:docMk/>
            <pc:sldMk cId="0" sldId="257"/>
            <ac:spMk id="26" creationId="{00000000-0000-0000-0000-000000000000}"/>
          </ac:spMkLst>
        </pc:spChg>
        <pc:spChg chg="mod">
          <ac:chgData name="Iuri Ribeiro" userId="c59da0ba2fa26307" providerId="LiveId" clId="{276DF8FA-4AE6-414F-BFE7-2A6B8A20B3DE}" dt="2022-11-18T12:25:39.233" v="1442" actId="20577"/>
          <ac:spMkLst>
            <pc:docMk/>
            <pc:sldMk cId="0" sldId="257"/>
            <ac:spMk id="34" creationId="{00000000-0000-0000-0000-000000000000}"/>
          </ac:spMkLst>
        </pc:spChg>
        <pc:spChg chg="mod topLvl">
          <ac:chgData name="Iuri Ribeiro" userId="c59da0ba2fa26307" providerId="LiveId" clId="{276DF8FA-4AE6-414F-BFE7-2A6B8A20B3DE}" dt="2022-11-18T10:49:32.350" v="1401" actId="20577"/>
          <ac:spMkLst>
            <pc:docMk/>
            <pc:sldMk cId="0" sldId="257"/>
            <ac:spMk id="36" creationId="{CE538705-5DFC-AE1A-4F55-9C8A1D162764}"/>
          </ac:spMkLst>
        </pc:spChg>
        <pc:spChg chg="del mod topLvl">
          <ac:chgData name="Iuri Ribeiro" userId="c59da0ba2fa26307" providerId="LiveId" clId="{276DF8FA-4AE6-414F-BFE7-2A6B8A20B3DE}" dt="2022-11-18T08:53:24.489" v="378" actId="478"/>
          <ac:spMkLst>
            <pc:docMk/>
            <pc:sldMk cId="0" sldId="257"/>
            <ac:spMk id="37" creationId="{4F7F6400-BB1D-3D2F-EC24-408F93EF65C9}"/>
          </ac:spMkLst>
        </pc:spChg>
        <pc:grpChg chg="del">
          <ac:chgData name="Iuri Ribeiro" userId="c59da0ba2fa26307" providerId="LiveId" clId="{276DF8FA-4AE6-414F-BFE7-2A6B8A20B3DE}" dt="2022-11-18T08:49:45.115" v="228" actId="478"/>
          <ac:grpSpMkLst>
            <pc:docMk/>
            <pc:sldMk cId="0" sldId="257"/>
            <ac:grpSpMk id="3" creationId="{00000000-0000-0000-0000-000000000000}"/>
          </ac:grpSpMkLst>
        </pc:grpChg>
        <pc:grpChg chg="del">
          <ac:chgData name="Iuri Ribeiro" userId="c59da0ba2fa26307" providerId="LiveId" clId="{276DF8FA-4AE6-414F-BFE7-2A6B8A20B3DE}" dt="2022-11-18T08:49:47.378" v="229" actId="478"/>
          <ac:grpSpMkLst>
            <pc:docMk/>
            <pc:sldMk cId="0" sldId="257"/>
            <ac:grpSpMk id="5" creationId="{00000000-0000-0000-0000-000000000000}"/>
          </ac:grpSpMkLst>
        </pc:grpChg>
        <pc:grpChg chg="del">
          <ac:chgData name="Iuri Ribeiro" userId="c59da0ba2fa26307" providerId="LiveId" clId="{276DF8FA-4AE6-414F-BFE7-2A6B8A20B3DE}" dt="2022-11-18T08:49:50.922" v="232" actId="478"/>
          <ac:grpSpMkLst>
            <pc:docMk/>
            <pc:sldMk cId="0" sldId="257"/>
            <ac:grpSpMk id="7" creationId="{00000000-0000-0000-0000-000000000000}"/>
          </ac:grpSpMkLst>
        </pc:grpChg>
        <pc:grpChg chg="ord">
          <ac:chgData name="Iuri Ribeiro" userId="c59da0ba2fa26307" providerId="LiveId" clId="{276DF8FA-4AE6-414F-BFE7-2A6B8A20B3DE}" dt="2022-11-18T08:51:45.350" v="291" actId="167"/>
          <ac:grpSpMkLst>
            <pc:docMk/>
            <pc:sldMk cId="0" sldId="257"/>
            <ac:grpSpMk id="12" creationId="{00000000-0000-0000-0000-000000000000}"/>
          </ac:grpSpMkLst>
        </pc:grpChg>
        <pc:grpChg chg="mod">
          <ac:chgData name="Iuri Ribeiro" userId="c59da0ba2fa26307" providerId="LiveId" clId="{276DF8FA-4AE6-414F-BFE7-2A6B8A20B3DE}" dt="2022-11-18T08:50:29.108" v="280" actId="1076"/>
          <ac:grpSpMkLst>
            <pc:docMk/>
            <pc:sldMk cId="0" sldId="257"/>
            <ac:grpSpMk id="27" creationId="{00000000-0000-0000-0000-000000000000}"/>
          </ac:grpSpMkLst>
        </pc:grpChg>
        <pc:grpChg chg="del">
          <ac:chgData name="Iuri Ribeiro" userId="c59da0ba2fa26307" providerId="LiveId" clId="{276DF8FA-4AE6-414F-BFE7-2A6B8A20B3DE}" dt="2022-11-18T08:50:24.994" v="279" actId="478"/>
          <ac:grpSpMkLst>
            <pc:docMk/>
            <pc:sldMk cId="0" sldId="257"/>
            <ac:grpSpMk id="29" creationId="{00000000-0000-0000-0000-000000000000}"/>
          </ac:grpSpMkLst>
        </pc:grpChg>
        <pc:grpChg chg="add del mod">
          <ac:chgData name="Iuri Ribeiro" userId="c59da0ba2fa26307" providerId="LiveId" clId="{276DF8FA-4AE6-414F-BFE7-2A6B8A20B3DE}" dt="2022-11-18T08:53:24.489" v="378" actId="478"/>
          <ac:grpSpMkLst>
            <pc:docMk/>
            <pc:sldMk cId="0" sldId="257"/>
            <ac:grpSpMk id="35" creationId="{3D7CE13D-A3E4-1C16-FD9D-F0D4A23B6F05}"/>
          </ac:grpSpMkLst>
        </pc:grpChg>
        <pc:picChg chg="del">
          <ac:chgData name="Iuri Ribeiro" userId="c59da0ba2fa26307" providerId="LiveId" clId="{276DF8FA-4AE6-414F-BFE7-2A6B8A20B3DE}" dt="2022-11-18T09:10:57.586" v="494" actId="478"/>
          <ac:picMkLst>
            <pc:docMk/>
            <pc:sldMk cId="0" sldId="257"/>
            <ac:picMk id="33" creationId="{00000000-0000-0000-0000-000000000000}"/>
          </ac:picMkLst>
        </pc:picChg>
        <pc:picChg chg="add mod">
          <ac:chgData name="Iuri Ribeiro" userId="c59da0ba2fa26307" providerId="LiveId" clId="{276DF8FA-4AE6-414F-BFE7-2A6B8A20B3DE}" dt="2022-11-18T08:52:45.959" v="298" actId="1076"/>
          <ac:picMkLst>
            <pc:docMk/>
            <pc:sldMk cId="0" sldId="257"/>
            <ac:picMk id="1026" creationId="{5A967EFF-A2D6-FF6B-E267-67BA1CC1B0E7}"/>
          </ac:picMkLst>
        </pc:picChg>
      </pc:sldChg>
      <pc:sldChg chg="addSp delSp modSp mod ord">
        <pc:chgData name="Iuri Ribeiro" userId="c59da0ba2fa26307" providerId="LiveId" clId="{276DF8FA-4AE6-414F-BFE7-2A6B8A20B3DE}" dt="2022-11-18T12:27:07.730" v="1522" actId="20577"/>
        <pc:sldMkLst>
          <pc:docMk/>
          <pc:sldMk cId="0" sldId="258"/>
        </pc:sldMkLst>
        <pc:spChg chg="mod">
          <ac:chgData name="Iuri Ribeiro" userId="c59da0ba2fa26307" providerId="LiveId" clId="{276DF8FA-4AE6-414F-BFE7-2A6B8A20B3DE}" dt="2022-11-18T09:17:39.251" v="531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Iuri Ribeiro" userId="c59da0ba2fa26307" providerId="LiveId" clId="{276DF8FA-4AE6-414F-BFE7-2A6B8A20B3DE}" dt="2022-11-18T12:27:07.730" v="1522" actId="20577"/>
          <ac:spMkLst>
            <pc:docMk/>
            <pc:sldMk cId="0" sldId="258"/>
            <ac:spMk id="4" creationId="{00000000-0000-0000-0000-000000000000}"/>
          </ac:spMkLst>
        </pc:spChg>
        <pc:spChg chg="del mod">
          <ac:chgData name="Iuri Ribeiro" userId="c59da0ba2fa26307" providerId="LiveId" clId="{276DF8FA-4AE6-414F-BFE7-2A6B8A20B3DE}" dt="2022-11-18T09:18:59.172" v="592" actId="478"/>
          <ac:spMkLst>
            <pc:docMk/>
            <pc:sldMk cId="0" sldId="258"/>
            <ac:spMk id="6" creationId="{00000000-0000-0000-0000-000000000000}"/>
          </ac:spMkLst>
        </pc:spChg>
        <pc:spChg chg="add del mod">
          <ac:chgData name="Iuri Ribeiro" userId="c59da0ba2fa26307" providerId="LiveId" clId="{276DF8FA-4AE6-414F-BFE7-2A6B8A20B3DE}" dt="2022-11-18T09:23:48.347" v="713"/>
          <ac:spMkLst>
            <pc:docMk/>
            <pc:sldMk cId="0" sldId="258"/>
            <ac:spMk id="11" creationId="{33AEBA0A-7C86-7294-9B6B-B45A8E868C99}"/>
          </ac:spMkLst>
        </pc:spChg>
        <pc:grpChg chg="mod">
          <ac:chgData name="Iuri Ribeiro" userId="c59da0ba2fa26307" providerId="LiveId" clId="{276DF8FA-4AE6-414F-BFE7-2A6B8A20B3DE}" dt="2022-11-18T09:19:51.640" v="628" actId="1076"/>
          <ac:grpSpMkLst>
            <pc:docMk/>
            <pc:sldMk cId="0" sldId="258"/>
            <ac:grpSpMk id="2" creationId="{00000000-0000-0000-0000-000000000000}"/>
          </ac:grpSpMkLst>
        </pc:grpChg>
      </pc:sldChg>
      <pc:sldChg chg="addSp delSp modSp mod">
        <pc:chgData name="Iuri Ribeiro" userId="c59da0ba2fa26307" providerId="LiveId" clId="{276DF8FA-4AE6-414F-BFE7-2A6B8A20B3DE}" dt="2022-11-18T12:27:48.159" v="1534" actId="20577"/>
        <pc:sldMkLst>
          <pc:docMk/>
          <pc:sldMk cId="0" sldId="259"/>
        </pc:sldMkLst>
        <pc:spChg chg="mod ord">
          <ac:chgData name="Iuri Ribeiro" userId="c59da0ba2fa26307" providerId="LiveId" clId="{276DF8FA-4AE6-414F-BFE7-2A6B8A20B3DE}" dt="2022-11-18T09:27:07.473" v="731" actId="167"/>
          <ac:spMkLst>
            <pc:docMk/>
            <pc:sldMk cId="0" sldId="259"/>
            <ac:spMk id="3" creationId="{00000000-0000-0000-0000-000000000000}"/>
          </ac:spMkLst>
        </pc:spChg>
        <pc:spChg chg="mod">
          <ac:chgData name="Iuri Ribeiro" userId="c59da0ba2fa26307" providerId="LiveId" clId="{276DF8FA-4AE6-414F-BFE7-2A6B8A20B3DE}" dt="2022-11-18T12:27:26.519" v="1523" actId="20577"/>
          <ac:spMkLst>
            <pc:docMk/>
            <pc:sldMk cId="0" sldId="259"/>
            <ac:spMk id="4" creationId="{00000000-0000-0000-0000-000000000000}"/>
          </ac:spMkLst>
        </pc:spChg>
        <pc:spChg chg="del">
          <ac:chgData name="Iuri Ribeiro" userId="c59da0ba2fa26307" providerId="LiveId" clId="{276DF8FA-4AE6-414F-BFE7-2A6B8A20B3DE}" dt="2022-11-18T10:05:00.339" v="1086" actId="478"/>
          <ac:spMkLst>
            <pc:docMk/>
            <pc:sldMk cId="0" sldId="259"/>
            <ac:spMk id="5" creationId="{00000000-0000-0000-0000-000000000000}"/>
          </ac:spMkLst>
        </pc:spChg>
        <pc:spChg chg="mod">
          <ac:chgData name="Iuri Ribeiro" userId="c59da0ba2fa26307" providerId="LiveId" clId="{276DF8FA-4AE6-414F-BFE7-2A6B8A20B3DE}" dt="2022-11-18T10:09:34.469" v="1162" actId="14100"/>
          <ac:spMkLst>
            <pc:docMk/>
            <pc:sldMk cId="0" sldId="259"/>
            <ac:spMk id="35" creationId="{00000000-0000-0000-0000-000000000000}"/>
          </ac:spMkLst>
        </pc:spChg>
        <pc:spChg chg="mod">
          <ac:chgData name="Iuri Ribeiro" userId="c59da0ba2fa26307" providerId="LiveId" clId="{276DF8FA-4AE6-414F-BFE7-2A6B8A20B3DE}" dt="2022-11-18T12:27:48.159" v="1534" actId="20577"/>
          <ac:spMkLst>
            <pc:docMk/>
            <pc:sldMk cId="0" sldId="259"/>
            <ac:spMk id="40" creationId="{00000000-0000-0000-0000-000000000000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42" creationId="{1B4E7BAD-DCFD-81B5-73C4-A5808ACA1F22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43" creationId="{C4BA62E2-E244-ECFA-2659-8B732EF77177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44" creationId="{28CE936E-F6F6-90FC-60CF-831A65201F63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45" creationId="{2354F428-0834-5352-8A47-09FC1CCE2301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46" creationId="{94FF69FA-1CEC-399F-ED87-3A616D725E88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47" creationId="{ABABF0D7-F810-51A5-08D6-32F7F10D1FEA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48" creationId="{D55F5B42-0CCF-1CB8-A815-BB5B4CA961D3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49" creationId="{FD197B5C-9F89-710F-2DCA-85C1CA48670D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50" creationId="{2ED5406E-940C-5653-071A-61A6EC761C38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51" creationId="{08EEDC78-891A-FF0F-9CCE-1FE33251BB09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53" creationId="{9366CC64-133C-A5FF-39B0-990B1BEED246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54" creationId="{383E625C-52DF-88A2-CCDC-3F2BD8D73B0D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55" creationId="{EFCF8E02-2971-4D19-9C49-0590BA534C0B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56" creationId="{CF2179A1-32AF-975A-CC59-8AE6DAE75B44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57" creationId="{A66F4AAD-489A-D264-B961-0AEAAA360E81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59" creationId="{FDF00E2D-8E1E-B92F-476C-6DC2F46CCD2C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60" creationId="{5E48DE61-6C1B-4FCB-8EB3-8189224BB1C4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61" creationId="{CAC87A8E-8045-B60A-8D10-A9CD9EC6ABF3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62" creationId="{802670FB-FB46-7480-5039-248168A711A6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63" creationId="{FEFEEEEF-375A-15D0-BAA4-7792B669EBA2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2048" creationId="{B8FB003E-C3C2-6930-D783-E53EF3062856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2049" creationId="{BE134626-B59A-184A-FC43-8FF1C97D70F1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2051" creationId="{2EF1F1DA-5B86-24DA-7164-E7D4C9D45AE1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2052" creationId="{2C7ECA77-6AEE-B35B-F1EC-A282BACF6794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2053" creationId="{E02DDEFB-B32A-0E46-7BC6-AD1357E02E8F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2054" creationId="{04513C03-3750-323A-2F77-DD387B949BAE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2055" creationId="{939F6614-472D-6811-19E5-A6B34CC8B589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2056" creationId="{B1406F61-1857-DA68-3A58-EE88BC592EFC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2057" creationId="{B5C9BFB2-434B-B62E-31E7-A5AFFA7919EC}"/>
          </ac:spMkLst>
        </pc:spChg>
        <pc:spChg chg="mod">
          <ac:chgData name="Iuri Ribeiro" userId="c59da0ba2fa26307" providerId="LiveId" clId="{276DF8FA-4AE6-414F-BFE7-2A6B8A20B3DE}" dt="2022-11-18T09:27:25.861" v="734"/>
          <ac:spMkLst>
            <pc:docMk/>
            <pc:sldMk cId="0" sldId="259"/>
            <ac:spMk id="2058" creationId="{45A21CDE-4DF4-2A48-C05F-93597A3CDCB7}"/>
          </ac:spMkLst>
        </pc:spChg>
        <pc:spChg chg="add del mod">
          <ac:chgData name="Iuri Ribeiro" userId="c59da0ba2fa26307" providerId="LiveId" clId="{276DF8FA-4AE6-414F-BFE7-2A6B8A20B3DE}" dt="2022-11-18T10:35:44.421" v="1265" actId="478"/>
          <ac:spMkLst>
            <pc:docMk/>
            <pc:sldMk cId="0" sldId="259"/>
            <ac:spMk id="2064" creationId="{6FEEBE6C-3933-702A-3765-60C413B7217C}"/>
          </ac:spMkLst>
        </pc:spChg>
        <pc:spChg chg="add del mod">
          <ac:chgData name="Iuri Ribeiro" userId="c59da0ba2fa26307" providerId="LiveId" clId="{276DF8FA-4AE6-414F-BFE7-2A6B8A20B3DE}" dt="2022-11-18T10:36:27.973" v="1280" actId="478"/>
          <ac:spMkLst>
            <pc:docMk/>
            <pc:sldMk cId="0" sldId="259"/>
            <ac:spMk id="2065" creationId="{69740768-3A69-1154-1272-F0780BD9C276}"/>
          </ac:spMkLst>
        </pc:spChg>
        <pc:spChg chg="add del mod">
          <ac:chgData name="Iuri Ribeiro" userId="c59da0ba2fa26307" providerId="LiveId" clId="{276DF8FA-4AE6-414F-BFE7-2A6B8A20B3DE}" dt="2022-11-18T10:36:25.621" v="1278" actId="478"/>
          <ac:spMkLst>
            <pc:docMk/>
            <pc:sldMk cId="0" sldId="259"/>
            <ac:spMk id="2066" creationId="{E759F910-C619-E81E-2C1F-06ACFE766C96}"/>
          </ac:spMkLst>
        </pc:spChg>
        <pc:spChg chg="add del mod">
          <ac:chgData name="Iuri Ribeiro" userId="c59da0ba2fa26307" providerId="LiveId" clId="{276DF8FA-4AE6-414F-BFE7-2A6B8A20B3DE}" dt="2022-11-18T10:36:26.365" v="1279" actId="478"/>
          <ac:spMkLst>
            <pc:docMk/>
            <pc:sldMk cId="0" sldId="259"/>
            <ac:spMk id="2067" creationId="{3025D48C-35EE-47BC-C7B9-0151098FEA7A}"/>
          </ac:spMkLst>
        </pc:spChg>
        <pc:spChg chg="add del mod">
          <ac:chgData name="Iuri Ribeiro" userId="c59da0ba2fa26307" providerId="LiveId" clId="{276DF8FA-4AE6-414F-BFE7-2A6B8A20B3DE}" dt="2022-11-18T10:45:19.729" v="1368" actId="478"/>
          <ac:spMkLst>
            <pc:docMk/>
            <pc:sldMk cId="0" sldId="259"/>
            <ac:spMk id="2068" creationId="{97FFCB91-0D13-A105-03AE-DE7BC5BE2D67}"/>
          </ac:spMkLst>
        </pc:spChg>
        <pc:spChg chg="add del mod">
          <ac:chgData name="Iuri Ribeiro" userId="c59da0ba2fa26307" providerId="LiveId" clId="{276DF8FA-4AE6-414F-BFE7-2A6B8A20B3DE}" dt="2022-11-18T10:38:39.165" v="1304" actId="478"/>
          <ac:spMkLst>
            <pc:docMk/>
            <pc:sldMk cId="0" sldId="259"/>
            <ac:spMk id="2069" creationId="{7AE36E4B-1FCB-4ED7-8DA2-DCF24A0B5BB9}"/>
          </ac:spMkLst>
        </pc:spChg>
        <pc:spChg chg="add del">
          <ac:chgData name="Iuri Ribeiro" userId="c59da0ba2fa26307" providerId="LiveId" clId="{276DF8FA-4AE6-414F-BFE7-2A6B8A20B3DE}" dt="2022-11-18T10:40:25.644" v="1345" actId="478"/>
          <ac:spMkLst>
            <pc:docMk/>
            <pc:sldMk cId="0" sldId="259"/>
            <ac:spMk id="2070" creationId="{1F5C605E-2885-86A0-0E94-A6444790740B}"/>
          </ac:spMkLst>
        </pc:spChg>
        <pc:spChg chg="add del mod">
          <ac:chgData name="Iuri Ribeiro" userId="c59da0ba2fa26307" providerId="LiveId" clId="{276DF8FA-4AE6-414F-BFE7-2A6B8A20B3DE}" dt="2022-11-18T10:45:20.101" v="1369" actId="478"/>
          <ac:spMkLst>
            <pc:docMk/>
            <pc:sldMk cId="0" sldId="259"/>
            <ac:spMk id="2071" creationId="{D9A44F24-25DD-2D63-308C-B2911F1752BC}"/>
          </ac:spMkLst>
        </pc:spChg>
        <pc:spChg chg="add del mod">
          <ac:chgData name="Iuri Ribeiro" userId="c59da0ba2fa26307" providerId="LiveId" clId="{276DF8FA-4AE6-414F-BFE7-2A6B8A20B3DE}" dt="2022-11-18T10:45:28.548" v="1376" actId="478"/>
          <ac:spMkLst>
            <pc:docMk/>
            <pc:sldMk cId="0" sldId="259"/>
            <ac:spMk id="2072" creationId="{80E3679A-0689-E6AA-9588-8172AE12B1B5}"/>
          </ac:spMkLst>
        </pc:spChg>
        <pc:spChg chg="add del mod">
          <ac:chgData name="Iuri Ribeiro" userId="c59da0ba2fa26307" providerId="LiveId" clId="{276DF8FA-4AE6-414F-BFE7-2A6B8A20B3DE}" dt="2022-11-18T10:45:26.205" v="1373" actId="478"/>
          <ac:spMkLst>
            <pc:docMk/>
            <pc:sldMk cId="0" sldId="259"/>
            <ac:spMk id="2073" creationId="{AB32E8F5-8FE4-5CD5-88A0-EBF6735B4DEC}"/>
          </ac:spMkLst>
        </pc:spChg>
        <pc:spChg chg="add del mod">
          <ac:chgData name="Iuri Ribeiro" userId="c59da0ba2fa26307" providerId="LiveId" clId="{276DF8FA-4AE6-414F-BFE7-2A6B8A20B3DE}" dt="2022-11-18T10:45:26.796" v="1374" actId="478"/>
          <ac:spMkLst>
            <pc:docMk/>
            <pc:sldMk cId="0" sldId="259"/>
            <ac:spMk id="2074" creationId="{4722199A-0817-6E0E-6963-FB079C092607}"/>
          </ac:spMkLst>
        </pc:spChg>
        <pc:spChg chg="add del mod">
          <ac:chgData name="Iuri Ribeiro" userId="c59da0ba2fa26307" providerId="LiveId" clId="{276DF8FA-4AE6-414F-BFE7-2A6B8A20B3DE}" dt="2022-11-18T10:40:41.396" v="1357" actId="478"/>
          <ac:spMkLst>
            <pc:docMk/>
            <pc:sldMk cId="0" sldId="259"/>
            <ac:spMk id="2075" creationId="{32BC3A20-220E-BCA0-E508-205C5278D4C5}"/>
          </ac:spMkLst>
        </pc:spChg>
        <pc:spChg chg="add del mod">
          <ac:chgData name="Iuri Ribeiro" userId="c59da0ba2fa26307" providerId="LiveId" clId="{276DF8FA-4AE6-414F-BFE7-2A6B8A20B3DE}" dt="2022-11-18T10:45:27.771" v="1375" actId="478"/>
          <ac:spMkLst>
            <pc:docMk/>
            <pc:sldMk cId="0" sldId="259"/>
            <ac:spMk id="2076" creationId="{C0F7EA24-D3D1-56FE-47BA-948187133855}"/>
          </ac:spMkLst>
        </pc:spChg>
        <pc:grpChg chg="del mod">
          <ac:chgData name="Iuri Ribeiro" userId="c59da0ba2fa26307" providerId="LiveId" clId="{276DF8FA-4AE6-414F-BFE7-2A6B8A20B3DE}" dt="2022-11-18T10:12:45.116" v="1164" actId="478"/>
          <ac:grpSpMkLst>
            <pc:docMk/>
            <pc:sldMk cId="0" sldId="259"/>
            <ac:grpSpMk id="7" creationId="{00000000-0000-0000-0000-000000000000}"/>
          </ac:grpSpMkLst>
        </pc:grpChg>
        <pc:grpChg chg="add del mod">
          <ac:chgData name="Iuri Ribeiro" userId="c59da0ba2fa26307" providerId="LiveId" clId="{276DF8FA-4AE6-414F-BFE7-2A6B8A20B3DE}" dt="2022-11-18T09:27:29.618" v="735"/>
          <ac:grpSpMkLst>
            <pc:docMk/>
            <pc:sldMk cId="0" sldId="259"/>
            <ac:grpSpMk id="41" creationId="{E1D62405-B97B-CEB1-D693-AF3E3B60D94E}"/>
          </ac:grpSpMkLst>
        </pc:grpChg>
        <pc:grpChg chg="mod">
          <ac:chgData name="Iuri Ribeiro" userId="c59da0ba2fa26307" providerId="LiveId" clId="{276DF8FA-4AE6-414F-BFE7-2A6B8A20B3DE}" dt="2022-11-18T09:27:25.861" v="734"/>
          <ac:grpSpMkLst>
            <pc:docMk/>
            <pc:sldMk cId="0" sldId="259"/>
            <ac:grpSpMk id="52" creationId="{F8A43C2B-566B-EF44-4007-BEC33BD3AB0F}"/>
          </ac:grpSpMkLst>
        </pc:grpChg>
        <pc:grpChg chg="mod">
          <ac:chgData name="Iuri Ribeiro" userId="c59da0ba2fa26307" providerId="LiveId" clId="{276DF8FA-4AE6-414F-BFE7-2A6B8A20B3DE}" dt="2022-11-18T09:27:25.861" v="734"/>
          <ac:grpSpMkLst>
            <pc:docMk/>
            <pc:sldMk cId="0" sldId="259"/>
            <ac:grpSpMk id="58" creationId="{47E6200B-3D12-E9D7-C1F8-9F1315421695}"/>
          </ac:grpSpMkLst>
        </pc:grpChg>
        <pc:picChg chg="add del mod">
          <ac:chgData name="Iuri Ribeiro" userId="c59da0ba2fa26307" providerId="LiveId" clId="{276DF8FA-4AE6-414F-BFE7-2A6B8A20B3DE}" dt="2022-11-18T10:45:23.302" v="1371" actId="478"/>
          <ac:picMkLst>
            <pc:docMk/>
            <pc:sldMk cId="0" sldId="259"/>
            <ac:picMk id="2" creationId="{00000000-0000-0000-0000-000000000000}"/>
          </ac:picMkLst>
        </pc:picChg>
        <pc:picChg chg="del">
          <ac:chgData name="Iuri Ribeiro" userId="c59da0ba2fa26307" providerId="LiveId" clId="{276DF8FA-4AE6-414F-BFE7-2A6B8A20B3DE}" dt="2022-11-18T10:45:58.980" v="1387" actId="478"/>
          <ac:picMkLst>
            <pc:docMk/>
            <pc:sldMk cId="0" sldId="259"/>
            <ac:picMk id="6" creationId="{00000000-0000-0000-0000-000000000000}"/>
          </ac:picMkLst>
        </pc:picChg>
        <pc:picChg chg="add del mod">
          <ac:chgData name="Iuri Ribeiro" userId="c59da0ba2fa26307" providerId="LiveId" clId="{276DF8FA-4AE6-414F-BFE7-2A6B8A20B3DE}" dt="2022-11-18T09:27:03.938" v="730" actId="478"/>
          <ac:picMkLst>
            <pc:docMk/>
            <pc:sldMk cId="0" sldId="259"/>
            <ac:picMk id="2050" creationId="{D3757917-B859-6A04-B859-6A470C455F70}"/>
          </ac:picMkLst>
        </pc:picChg>
        <pc:picChg chg="add del mod modCrop">
          <ac:chgData name="Iuri Ribeiro" userId="c59da0ba2fa26307" providerId="LiveId" clId="{276DF8FA-4AE6-414F-BFE7-2A6B8A20B3DE}" dt="2022-11-18T10:45:18.989" v="1367" actId="478"/>
          <ac:picMkLst>
            <pc:docMk/>
            <pc:sldMk cId="0" sldId="259"/>
            <ac:picMk id="2060" creationId="{95E37B21-4553-802B-E40F-482AE173F334}"/>
          </ac:picMkLst>
        </pc:picChg>
        <pc:picChg chg="add del mod modCrop">
          <ac:chgData name="Iuri Ribeiro" userId="c59da0ba2fa26307" providerId="LiveId" clId="{276DF8FA-4AE6-414F-BFE7-2A6B8A20B3DE}" dt="2022-11-18T10:45:25.244" v="1372" actId="478"/>
          <ac:picMkLst>
            <pc:docMk/>
            <pc:sldMk cId="0" sldId="259"/>
            <ac:picMk id="2061" creationId="{B085B4DA-4774-29B7-15E5-AAF464908BC7}"/>
          </ac:picMkLst>
        </pc:picChg>
        <pc:picChg chg="add del mod modCrop">
          <ac:chgData name="Iuri Ribeiro" userId="c59da0ba2fa26307" providerId="LiveId" clId="{276DF8FA-4AE6-414F-BFE7-2A6B8A20B3DE}" dt="2022-11-18T10:53:27.611" v="1412" actId="478"/>
          <ac:picMkLst>
            <pc:docMk/>
            <pc:sldMk cId="0" sldId="259"/>
            <ac:picMk id="2078" creationId="{9DCF7802-DFBA-8B78-2F1F-572156A2C34F}"/>
          </ac:picMkLst>
        </pc:picChg>
        <pc:picChg chg="add del mod modCrop">
          <ac:chgData name="Iuri Ribeiro" userId="c59da0ba2fa26307" providerId="LiveId" clId="{276DF8FA-4AE6-414F-BFE7-2A6B8A20B3DE}" dt="2022-11-18T10:53:26.909" v="1411" actId="478"/>
          <ac:picMkLst>
            <pc:docMk/>
            <pc:sldMk cId="0" sldId="259"/>
            <ac:picMk id="2079" creationId="{58301ADC-F0DE-6217-67E3-5F4A6A45FF7D}"/>
          </ac:picMkLst>
        </pc:picChg>
        <pc:picChg chg="add del mod">
          <ac:chgData name="Iuri Ribeiro" userId="c59da0ba2fa26307" providerId="LiveId" clId="{276DF8FA-4AE6-414F-BFE7-2A6B8A20B3DE}" dt="2022-11-18T10:47:03.356" v="1400" actId="478"/>
          <ac:picMkLst>
            <pc:docMk/>
            <pc:sldMk cId="0" sldId="259"/>
            <ac:picMk id="2081" creationId="{0ACDD675-8B34-6E2C-150C-7C179D521416}"/>
          </ac:picMkLst>
        </pc:picChg>
        <pc:picChg chg="add del mod">
          <ac:chgData name="Iuri Ribeiro" userId="c59da0ba2fa26307" providerId="LiveId" clId="{276DF8FA-4AE6-414F-BFE7-2A6B8A20B3DE}" dt="2022-11-18T10:52:01.423" v="1410" actId="478"/>
          <ac:picMkLst>
            <pc:docMk/>
            <pc:sldMk cId="0" sldId="259"/>
            <ac:picMk id="2082" creationId="{C3B6F7B4-1CA1-3704-DC22-416F517EE4AA}"/>
          </ac:picMkLst>
        </pc:picChg>
        <pc:picChg chg="add mod modCrop">
          <ac:chgData name="Iuri Ribeiro" userId="c59da0ba2fa26307" providerId="LiveId" clId="{276DF8FA-4AE6-414F-BFE7-2A6B8A20B3DE}" dt="2022-11-18T10:54:40.787" v="1436" actId="1076"/>
          <ac:picMkLst>
            <pc:docMk/>
            <pc:sldMk cId="0" sldId="259"/>
            <ac:picMk id="2084" creationId="{33E1FFC1-4F89-6F8D-6D8F-2A39DE930ADB}"/>
          </ac:picMkLst>
        </pc:picChg>
        <pc:picChg chg="add mod modCrop">
          <ac:chgData name="Iuri Ribeiro" userId="c59da0ba2fa26307" providerId="LiveId" clId="{276DF8FA-4AE6-414F-BFE7-2A6B8A20B3DE}" dt="2022-11-18T10:54:27.037" v="1433" actId="14100"/>
          <ac:picMkLst>
            <pc:docMk/>
            <pc:sldMk cId="0" sldId="259"/>
            <ac:picMk id="2085" creationId="{E73369AA-7547-7C86-08F8-AF556AE3B42F}"/>
          </ac:picMkLst>
        </pc:picChg>
        <pc:cxnChg chg="add del mod">
          <ac:chgData name="Iuri Ribeiro" userId="c59da0ba2fa26307" providerId="LiveId" clId="{276DF8FA-4AE6-414F-BFE7-2A6B8A20B3DE}" dt="2022-11-18T10:32:30.643" v="1251" actId="478"/>
          <ac:cxnSpMkLst>
            <pc:docMk/>
            <pc:sldMk cId="0" sldId="259"/>
            <ac:cxnSpMk id="2063" creationId="{FBF1461A-E508-CF88-C905-350062B1971C}"/>
          </ac:cxnSpMkLst>
        </pc:cxnChg>
      </pc:sldChg>
      <pc:sldChg chg="addSp delSp modSp mod">
        <pc:chgData name="Iuri Ribeiro" userId="c59da0ba2fa26307" providerId="LiveId" clId="{276DF8FA-4AE6-414F-BFE7-2A6B8A20B3DE}" dt="2022-11-18T12:30:31.490" v="1556" actId="1076"/>
        <pc:sldMkLst>
          <pc:docMk/>
          <pc:sldMk cId="0" sldId="260"/>
        </pc:sldMkLst>
        <pc:spChg chg="mod">
          <ac:chgData name="Iuri Ribeiro" userId="c59da0ba2fa26307" providerId="LiveId" clId="{276DF8FA-4AE6-414F-BFE7-2A6B8A20B3DE}" dt="2022-11-18T10:15:24.537" v="1220" actId="403"/>
          <ac:spMkLst>
            <pc:docMk/>
            <pc:sldMk cId="0" sldId="260"/>
            <ac:spMk id="10" creationId="{00000000-0000-0000-0000-000000000000}"/>
          </ac:spMkLst>
        </pc:spChg>
        <pc:picChg chg="del mod">
          <ac:chgData name="Iuri Ribeiro" userId="c59da0ba2fa26307" providerId="LiveId" clId="{276DF8FA-4AE6-414F-BFE7-2A6B8A20B3DE}" dt="2022-11-18T12:29:47.154" v="1541" actId="478"/>
          <ac:picMkLst>
            <pc:docMk/>
            <pc:sldMk cId="0" sldId="260"/>
            <ac:picMk id="6" creationId="{00000000-0000-0000-0000-000000000000}"/>
          </ac:picMkLst>
        </pc:picChg>
        <pc:picChg chg="add mod">
          <ac:chgData name="Iuri Ribeiro" userId="c59da0ba2fa26307" providerId="LiveId" clId="{276DF8FA-4AE6-414F-BFE7-2A6B8A20B3DE}" dt="2022-11-18T12:30:31.490" v="1556" actId="1076"/>
          <ac:picMkLst>
            <pc:docMk/>
            <pc:sldMk cId="0" sldId="260"/>
            <ac:picMk id="11" creationId="{1E53637B-C347-8EED-648A-2EE3C1714EA9}"/>
          </ac:picMkLst>
        </pc:picChg>
        <pc:picChg chg="add mod">
          <ac:chgData name="Iuri Ribeiro" userId="c59da0ba2fa26307" providerId="LiveId" clId="{276DF8FA-4AE6-414F-BFE7-2A6B8A20B3DE}" dt="2022-11-18T12:30:29.862" v="1555" actId="1076"/>
          <ac:picMkLst>
            <pc:docMk/>
            <pc:sldMk cId="0" sldId="260"/>
            <ac:picMk id="1026" creationId="{9E9EC5E2-A549-1BC2-3DFA-57998593310D}"/>
          </ac:picMkLst>
        </pc:picChg>
      </pc:sldChg>
      <pc:sldChg chg="modSp mod">
        <pc:chgData name="Iuri Ribeiro" userId="c59da0ba2fa26307" providerId="LiveId" clId="{276DF8FA-4AE6-414F-BFE7-2A6B8A20B3DE}" dt="2022-11-18T12:28:36.399" v="1536" actId="6549"/>
        <pc:sldMkLst>
          <pc:docMk/>
          <pc:sldMk cId="0" sldId="261"/>
        </pc:sldMkLst>
        <pc:spChg chg="mod">
          <ac:chgData name="Iuri Ribeiro" userId="c59da0ba2fa26307" providerId="LiveId" clId="{276DF8FA-4AE6-414F-BFE7-2A6B8A20B3DE}" dt="2022-11-18T09:15:53.757" v="528" actId="33524"/>
          <ac:spMkLst>
            <pc:docMk/>
            <pc:sldMk cId="0" sldId="261"/>
            <ac:spMk id="11" creationId="{00000000-0000-0000-0000-000000000000}"/>
          </ac:spMkLst>
        </pc:spChg>
        <pc:spChg chg="mod">
          <ac:chgData name="Iuri Ribeiro" userId="c59da0ba2fa26307" providerId="LiveId" clId="{276DF8FA-4AE6-414F-BFE7-2A6B8A20B3DE}" dt="2022-11-18T12:28:36.399" v="1536" actId="6549"/>
          <ac:spMkLst>
            <pc:docMk/>
            <pc:sldMk cId="0" sldId="261"/>
            <ac:spMk id="14" creationId="{00000000-0000-0000-0000-000000000000}"/>
          </ac:spMkLst>
        </pc:spChg>
        <pc:spChg chg="mod">
          <ac:chgData name="Iuri Ribeiro" userId="c59da0ba2fa26307" providerId="LiveId" clId="{276DF8FA-4AE6-414F-BFE7-2A6B8A20B3DE}" dt="2022-11-18T09:36:53.866" v="741" actId="313"/>
          <ac:spMkLst>
            <pc:docMk/>
            <pc:sldMk cId="0" sldId="261"/>
            <ac:spMk id="15" creationId="{00000000-0000-0000-0000-000000000000}"/>
          </ac:spMkLst>
        </pc:spChg>
      </pc:sldChg>
      <pc:sldChg chg="modSp mod">
        <pc:chgData name="Iuri Ribeiro" userId="c59da0ba2fa26307" providerId="LiveId" clId="{276DF8FA-4AE6-414F-BFE7-2A6B8A20B3DE}" dt="2022-11-18T10:15:41.409" v="1224" actId="403"/>
        <pc:sldMkLst>
          <pc:docMk/>
          <pc:sldMk cId="0" sldId="262"/>
        </pc:sldMkLst>
        <pc:spChg chg="mod">
          <ac:chgData name="Iuri Ribeiro" userId="c59da0ba2fa26307" providerId="LiveId" clId="{276DF8FA-4AE6-414F-BFE7-2A6B8A20B3DE}" dt="2022-11-18T10:15:41.409" v="1224" actId="403"/>
          <ac:spMkLst>
            <pc:docMk/>
            <pc:sldMk cId="0" sldId="262"/>
            <ac:spMk id="4" creationId="{00000000-0000-0000-0000-000000000000}"/>
          </ac:spMkLst>
        </pc:spChg>
      </pc:sldChg>
      <pc:sldChg chg="addSp delSp modSp add mod ord setBg">
        <pc:chgData name="Iuri Ribeiro" userId="c59da0ba2fa26307" providerId="LiveId" clId="{276DF8FA-4AE6-414F-BFE7-2A6B8A20B3DE}" dt="2022-11-18T12:25:53.765" v="1444" actId="20577"/>
        <pc:sldMkLst>
          <pc:docMk/>
          <pc:sldMk cId="4254549036" sldId="263"/>
        </pc:sldMkLst>
        <pc:spChg chg="mod">
          <ac:chgData name="Iuri Ribeiro" userId="c59da0ba2fa26307" providerId="LiveId" clId="{276DF8FA-4AE6-414F-BFE7-2A6B8A20B3DE}" dt="2022-11-18T09:57:55.636" v="787" actId="20577"/>
          <ac:spMkLst>
            <pc:docMk/>
            <pc:sldMk cId="4254549036" sldId="263"/>
            <ac:spMk id="4" creationId="{00000000-0000-0000-0000-000000000000}"/>
          </ac:spMkLst>
        </pc:spChg>
        <pc:spChg chg="del">
          <ac:chgData name="Iuri Ribeiro" userId="c59da0ba2fa26307" providerId="LiveId" clId="{276DF8FA-4AE6-414F-BFE7-2A6B8A20B3DE}" dt="2022-11-18T09:58:02.916" v="788" actId="478"/>
          <ac:spMkLst>
            <pc:docMk/>
            <pc:sldMk cId="4254549036" sldId="263"/>
            <ac:spMk id="5" creationId="{00000000-0000-0000-0000-000000000000}"/>
          </ac:spMkLst>
        </pc:spChg>
        <pc:spChg chg="mod">
          <ac:chgData name="Iuri Ribeiro" userId="c59da0ba2fa26307" providerId="LiveId" clId="{276DF8FA-4AE6-414F-BFE7-2A6B8A20B3DE}" dt="2022-11-18T12:25:53.765" v="1444" actId="20577"/>
          <ac:spMkLst>
            <pc:docMk/>
            <pc:sldMk cId="4254549036" sldId="263"/>
            <ac:spMk id="40" creationId="{00000000-0000-0000-0000-000000000000}"/>
          </ac:spMkLst>
        </pc:spChg>
        <pc:spChg chg="add mod">
          <ac:chgData name="Iuri Ribeiro" userId="c59da0ba2fa26307" providerId="LiveId" clId="{276DF8FA-4AE6-414F-BFE7-2A6B8A20B3DE}" dt="2022-11-18T10:01:13.153" v="921" actId="1076"/>
          <ac:spMkLst>
            <pc:docMk/>
            <pc:sldMk cId="4254549036" sldId="263"/>
            <ac:spMk id="42" creationId="{0B0B4C00-565C-062A-E8DF-36E0CF1DDD08}"/>
          </ac:spMkLst>
        </pc:spChg>
        <pc:spChg chg="add mod">
          <ac:chgData name="Iuri Ribeiro" userId="c59da0ba2fa26307" providerId="LiveId" clId="{276DF8FA-4AE6-414F-BFE7-2A6B8A20B3DE}" dt="2022-11-18T10:01:08.405" v="920" actId="1076"/>
          <ac:spMkLst>
            <pc:docMk/>
            <pc:sldMk cId="4254549036" sldId="263"/>
            <ac:spMk id="44" creationId="{5833DA5D-B41F-7AC7-952C-1BE3FA038771}"/>
          </ac:spMkLst>
        </pc:spChg>
        <pc:grpChg chg="del">
          <ac:chgData name="Iuri Ribeiro" userId="c59da0ba2fa26307" providerId="LiveId" clId="{276DF8FA-4AE6-414F-BFE7-2A6B8A20B3DE}" dt="2022-11-18T09:27:46.332" v="739" actId="478"/>
          <ac:grpSpMkLst>
            <pc:docMk/>
            <pc:sldMk cId="4254549036" sldId="263"/>
            <ac:grpSpMk id="7" creationId="{00000000-0000-0000-0000-000000000000}"/>
          </ac:grpSpMkLst>
        </pc:grpChg>
        <pc:picChg chg="mod">
          <ac:chgData name="Iuri Ribeiro" userId="c59da0ba2fa26307" providerId="LiveId" clId="{276DF8FA-4AE6-414F-BFE7-2A6B8A20B3DE}" dt="2022-11-18T09:52:58.058" v="749" actId="1076"/>
          <ac:picMkLst>
            <pc:docMk/>
            <pc:sldMk cId="4254549036" sldId="263"/>
            <ac:picMk id="2" creationId="{00000000-0000-0000-0000-000000000000}"/>
          </ac:picMkLst>
        </pc:picChg>
        <pc:picChg chg="add del mod">
          <ac:chgData name="Iuri Ribeiro" userId="c59da0ba2fa26307" providerId="LiveId" clId="{276DF8FA-4AE6-414F-BFE7-2A6B8A20B3DE}" dt="2022-11-18T09:27:42.529" v="738" actId="478"/>
          <ac:picMkLst>
            <pc:docMk/>
            <pc:sldMk cId="4254549036" sldId="263"/>
            <ac:picMk id="41" creationId="{A97ADBA0-3407-1AD1-C311-B9410ECE5F94}"/>
          </ac:picMkLst>
        </pc:picChg>
        <pc:picChg chg="add del mod">
          <ac:chgData name="Iuri Ribeiro" userId="c59da0ba2fa26307" providerId="LiveId" clId="{276DF8FA-4AE6-414F-BFE7-2A6B8A20B3DE}" dt="2022-11-18T09:59:35.594" v="895" actId="478"/>
          <ac:picMkLst>
            <pc:docMk/>
            <pc:sldMk cId="4254549036" sldId="263"/>
            <ac:picMk id="43" creationId="{8E7EBB05-CE43-C1CE-1E96-687C85F8807F}"/>
          </ac:picMkLst>
        </pc:picChg>
        <pc:picChg chg="add mod">
          <ac:chgData name="Iuri Ribeiro" userId="c59da0ba2fa26307" providerId="LiveId" clId="{276DF8FA-4AE6-414F-BFE7-2A6B8A20B3DE}" dt="2022-11-18T10:13:19.147" v="1169" actId="208"/>
          <ac:picMkLst>
            <pc:docMk/>
            <pc:sldMk cId="4254549036" sldId="263"/>
            <ac:picMk id="3074" creationId="{ACA916C4-BAB8-4138-33AA-BE5205C8F7CE}"/>
          </ac:picMkLst>
        </pc:picChg>
        <pc:cxnChg chg="add del">
          <ac:chgData name="Iuri Ribeiro" userId="c59da0ba2fa26307" providerId="LiveId" clId="{276DF8FA-4AE6-414F-BFE7-2A6B8A20B3DE}" dt="2022-11-18T10:13:30.956" v="1171" actId="478"/>
          <ac:cxnSpMkLst>
            <pc:docMk/>
            <pc:sldMk cId="4254549036" sldId="263"/>
            <ac:cxnSpMk id="46" creationId="{3A063284-0671-3EB9-1AC1-3A866ACD509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D7EF-CC98-4C95-9DFF-7AD9C8BCA8C5}" type="datetimeFigureOut">
              <a:rPr lang="de-DE" smtClean="0"/>
              <a:t>18.11.2022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46382-05D1-4661-8424-9E8CF096C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59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46382-05D1-4661-8424-9E8CF096CAE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455703" y="865655"/>
            <a:ext cx="803597" cy="35504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545621" y="-319177"/>
            <a:ext cx="3140015" cy="10925355"/>
          </a:xfrm>
          <a:prstGeom prst="rect">
            <a:avLst/>
          </a:prstGeom>
          <a:solidFill>
            <a:srgbClr val="FEE600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7750" y="1054413"/>
            <a:ext cx="8524031" cy="8541107"/>
            <a:chOff x="0" y="0"/>
            <a:chExt cx="1014349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t="-25" b="-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5"/>
              <a:stretch>
                <a:fillRect t="-6388" b="-638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6"/>
              <a:stretch>
                <a:fillRect l="-68691" r="-6869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564737" y="3044812"/>
            <a:ext cx="8001000" cy="1859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</a:pPr>
            <a:r>
              <a:rPr lang="en-US" sz="7199" dirty="0" err="1">
                <a:solidFill>
                  <a:srgbClr val="191919"/>
                </a:solidFill>
                <a:latin typeface="Telegraf Bold Bold"/>
              </a:rPr>
              <a:t>Eniac</a:t>
            </a:r>
            <a:r>
              <a:rPr lang="en-US" sz="7199" dirty="0">
                <a:solidFill>
                  <a:srgbClr val="191919"/>
                </a:solidFill>
                <a:latin typeface="Telegraf Bold Bold"/>
              </a:rPr>
              <a:t> - entry market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71664" y="6479785"/>
            <a:ext cx="7668586" cy="10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>
                <a:solidFill>
                  <a:srgbClr val="191919"/>
                </a:solidFill>
                <a:latin typeface="Telegraf Bold"/>
              </a:rPr>
              <a:t>Partnership </a:t>
            </a:r>
            <a:r>
              <a:rPr lang="en-US" sz="3400" dirty="0">
                <a:solidFill>
                  <a:srgbClr val="191919"/>
                </a:solidFill>
                <a:latin typeface="Telegraf Bold"/>
              </a:rPr>
              <a:t>with </a:t>
            </a:r>
            <a:r>
              <a:rPr lang="en-US" sz="3400" dirty="0" err="1">
                <a:solidFill>
                  <a:srgbClr val="191919"/>
                </a:solidFill>
                <a:latin typeface="Telegraf Bold"/>
              </a:rPr>
              <a:t>Magist</a:t>
            </a:r>
            <a:r>
              <a:rPr lang="en-US" sz="3400" dirty="0">
                <a:solidFill>
                  <a:srgbClr val="191919"/>
                </a:solidFill>
                <a:latin typeface="Telegraf Bold"/>
              </a:rPr>
              <a:t> in the Brazilian market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1028700" y="5367059"/>
            <a:ext cx="5074541" cy="2063843"/>
            <a:chOff x="0" y="0"/>
            <a:chExt cx="2993618" cy="1217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93618" cy="1217520"/>
            </a:xfrm>
            <a:custGeom>
              <a:avLst/>
              <a:gdLst/>
              <a:ahLst/>
              <a:cxnLst/>
              <a:rect l="l" t="t" r="r" b="b"/>
              <a:pathLst>
                <a:path w="2993618" h="1217520">
                  <a:moveTo>
                    <a:pt x="2869158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093060"/>
                  </a:lnTo>
                  <a:cubicBezTo>
                    <a:pt x="2993618" y="1161640"/>
                    <a:pt x="2937739" y="1217520"/>
                    <a:pt x="2869158" y="121752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pic>
        <p:nvPicPr>
          <p:cNvPr id="1026" name="Picture 2" descr="MILDLY Bettwäsche 135x200 Baumwolle Grün - 100% Baumwolle Bettwäsche Set  mit Reißverschluss - „Stone Washed“ wie Leinen Bettwäsche - ÖkoTex  Zertifiziert &amp; für Allergiker geeignet : Amazon.de: Küche, Haushalt &amp; Wohnen">
            <a:extLst>
              <a:ext uri="{FF2B5EF4-FFF2-40B4-BE49-F238E27FC236}">
                <a16:creationId xmlns:a16="http://schemas.microsoft.com/office/drawing/2014/main" id="{5A967EFF-A2D6-FF6B-E267-67BA1CC1B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" t="26350" r="-211" b="27215"/>
          <a:stretch/>
        </p:blipFill>
        <p:spPr bwMode="auto">
          <a:xfrm>
            <a:off x="1028985" y="3194408"/>
            <a:ext cx="5073970" cy="2947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1028700" y="913280"/>
            <a:ext cx="17103488" cy="716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4"/>
              </a:lnSpc>
            </a:pPr>
            <a:r>
              <a:rPr lang="en-US" sz="5544" b="1" dirty="0">
                <a:solidFill>
                  <a:srgbClr val="191919"/>
                </a:solidFill>
                <a:latin typeface="Telegraf"/>
              </a:rPr>
              <a:t>Is </a:t>
            </a:r>
            <a:r>
              <a:rPr lang="en-US" sz="5544" b="1" dirty="0" err="1">
                <a:solidFill>
                  <a:srgbClr val="191919"/>
                </a:solidFill>
                <a:latin typeface="Telegraf"/>
              </a:rPr>
              <a:t>Magist</a:t>
            </a:r>
            <a:r>
              <a:rPr lang="en-US" sz="5544" b="1" dirty="0">
                <a:solidFill>
                  <a:srgbClr val="191919"/>
                </a:solidFill>
                <a:latin typeface="Telegraf"/>
              </a:rPr>
              <a:t> a good fit for high-end tech products?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606729" y="5367059"/>
            <a:ext cx="5074541" cy="2063843"/>
            <a:chOff x="0" y="0"/>
            <a:chExt cx="2993618" cy="12175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93618" cy="1217520"/>
            </a:xfrm>
            <a:custGeom>
              <a:avLst/>
              <a:gdLst/>
              <a:ahLst/>
              <a:cxnLst/>
              <a:rect l="l" t="t" r="r" b="b"/>
              <a:pathLst>
                <a:path w="2993618" h="1217520">
                  <a:moveTo>
                    <a:pt x="2869158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093060"/>
                  </a:lnTo>
                  <a:cubicBezTo>
                    <a:pt x="2993618" y="1161640"/>
                    <a:pt x="2937739" y="1217520"/>
                    <a:pt x="2869158" y="121752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184759" y="5367059"/>
            <a:ext cx="5074541" cy="2063843"/>
            <a:chOff x="0" y="0"/>
            <a:chExt cx="2993618" cy="12175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3618" cy="1217520"/>
            </a:xfrm>
            <a:custGeom>
              <a:avLst/>
              <a:gdLst/>
              <a:ahLst/>
              <a:cxnLst/>
              <a:rect l="l" t="t" r="r" b="b"/>
              <a:pathLst>
                <a:path w="2993618" h="1217520">
                  <a:moveTo>
                    <a:pt x="2869158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093060"/>
                  </a:lnTo>
                  <a:cubicBezTo>
                    <a:pt x="2993618" y="1161640"/>
                    <a:pt x="2937739" y="1217520"/>
                    <a:pt x="2869158" y="121752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48017" y="6292349"/>
            <a:ext cx="4060317" cy="805815"/>
            <a:chOff x="0" y="-39688"/>
            <a:chExt cx="5413756" cy="107442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9688"/>
              <a:ext cx="541375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dirty="0">
                  <a:solidFill>
                    <a:srgbClr val="191919"/>
                  </a:solidFill>
                  <a:latin typeface="Telegraf Bold"/>
                </a:rPr>
                <a:t>1. Bed,  bath and table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84187"/>
              <a:ext cx="5413756" cy="550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u="none" spc="48" dirty="0">
                  <a:solidFill>
                    <a:srgbClr val="191919"/>
                  </a:solidFill>
                  <a:latin typeface="Telegraf"/>
                </a:rPr>
                <a:t>9,8%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926047" y="6292349"/>
            <a:ext cx="4060317" cy="805815"/>
            <a:chOff x="0" y="-39688"/>
            <a:chExt cx="5413756" cy="107442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39688"/>
              <a:ext cx="541375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dirty="0">
                  <a:solidFill>
                    <a:srgbClr val="191919"/>
                  </a:solidFill>
                  <a:latin typeface="Telegraf Bold"/>
                </a:rPr>
                <a:t>2. Health and beauty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84187"/>
              <a:ext cx="5413756" cy="550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" dirty="0">
                  <a:solidFill>
                    <a:srgbClr val="191919"/>
                  </a:solidFill>
                  <a:latin typeface="Telegraf"/>
                </a:rPr>
                <a:t>8,5%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504076" y="6292349"/>
            <a:ext cx="4060317" cy="805815"/>
            <a:chOff x="0" y="-39688"/>
            <a:chExt cx="5413756" cy="107442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39688"/>
              <a:ext cx="541375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dirty="0">
                  <a:solidFill>
                    <a:srgbClr val="191919"/>
                  </a:solidFill>
                  <a:latin typeface="Telegraf Bold"/>
                </a:rPr>
                <a:t>3. Sports and leisure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84187"/>
              <a:ext cx="5413756" cy="550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" dirty="0">
                  <a:solidFill>
                    <a:srgbClr val="191919"/>
                  </a:solidFill>
                  <a:latin typeface="Telegraf"/>
                </a:rPr>
                <a:t>7,6%</a:t>
              </a:r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6606729" y="3194408"/>
            <a:ext cx="5074541" cy="2854394"/>
            <a:chOff x="0" y="0"/>
            <a:chExt cx="1128903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42732" b="-123960"/>
              </a:stretch>
            </a:blip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184759" y="3194408"/>
            <a:ext cx="5074541" cy="2854394"/>
            <a:chOff x="0" y="0"/>
            <a:chExt cx="1128903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283" b="-9283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591530" y="8924513"/>
            <a:ext cx="14191270" cy="420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elegraf Bold"/>
              </a:rPr>
              <a:t>High end tech products are not the platform’s core business.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CE538705-5DFC-AE1A-4F55-9C8A1D162764}"/>
              </a:ext>
            </a:extLst>
          </p:cNvPr>
          <p:cNvSpPr txBox="1"/>
          <p:nvPr/>
        </p:nvSpPr>
        <p:spPr>
          <a:xfrm>
            <a:off x="1028700" y="8221453"/>
            <a:ext cx="17103488" cy="420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3600" dirty="0">
                <a:solidFill>
                  <a:srgbClr val="191919"/>
                </a:solidFill>
                <a:latin typeface="Telegraf Bold"/>
              </a:rPr>
              <a:t>Computer and accessories are in the </a:t>
            </a:r>
            <a:r>
              <a:rPr lang="en-US" sz="3600" dirty="0">
                <a:solidFill>
                  <a:srgbClr val="FF0000"/>
                </a:solidFill>
                <a:latin typeface="Telegraf Bold"/>
              </a:rPr>
              <a:t>5</a:t>
            </a:r>
            <a:r>
              <a:rPr lang="en-US" sz="3600" baseline="30000" dirty="0">
                <a:solidFill>
                  <a:srgbClr val="FF0000"/>
                </a:solidFill>
                <a:latin typeface="Telegraf Bold"/>
              </a:rPr>
              <a:t>th</a:t>
            </a:r>
            <a:r>
              <a:rPr lang="en-US" sz="3600" dirty="0">
                <a:solidFill>
                  <a:srgbClr val="FF0000"/>
                </a:solidFill>
                <a:latin typeface="Telegraf Bold"/>
              </a:rPr>
              <a:t> position </a:t>
            </a:r>
            <a:r>
              <a:rPr lang="en-US" sz="3600" dirty="0">
                <a:solidFill>
                  <a:srgbClr val="191919"/>
                </a:solidFill>
                <a:latin typeface="Telegraf Bold"/>
              </a:rPr>
              <a:t>with </a:t>
            </a:r>
            <a:r>
              <a:rPr lang="en-US" sz="3600" dirty="0">
                <a:solidFill>
                  <a:srgbClr val="FF0000"/>
                </a:solidFill>
                <a:latin typeface="Telegraf Bold"/>
              </a:rPr>
              <a:t>6,9%</a:t>
            </a:r>
            <a:r>
              <a:rPr lang="en-US" sz="3600" dirty="0">
                <a:solidFill>
                  <a:srgbClr val="191919"/>
                </a:solidFill>
                <a:latin typeface="Telegraf Bold"/>
              </a:rPr>
              <a:t> of the orders.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318" y="-109335"/>
            <a:ext cx="9140682" cy="10396335"/>
          </a:xfrm>
          <a:prstGeom prst="rect">
            <a:avLst/>
          </a:prstGeom>
          <a:solidFill>
            <a:srgbClr val="FEE600"/>
          </a:solidFill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17443" b="17443"/>
          <a:stretch>
            <a:fillRect/>
          </a:stretch>
        </p:blipFill>
        <p:spPr>
          <a:xfrm>
            <a:off x="6583512" y="-38933"/>
            <a:ext cx="10837452" cy="1058499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0920" y="737950"/>
            <a:ext cx="6348080" cy="2066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 dirty="0" err="1">
                <a:solidFill>
                  <a:srgbClr val="191919"/>
                </a:solidFill>
                <a:latin typeface="Telegraf Bold Bold"/>
              </a:rPr>
              <a:t>Magist’s</a:t>
            </a:r>
            <a:r>
              <a:rPr lang="en-US" sz="8000" dirty="0">
                <a:solidFill>
                  <a:srgbClr val="191919"/>
                </a:solidFill>
                <a:latin typeface="Telegraf Bold Bold"/>
              </a:rPr>
              <a:t> revenue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455703" y="865655"/>
            <a:ext cx="803597" cy="355044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912164" y="7277100"/>
            <a:ext cx="5671348" cy="1599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91919"/>
                </a:solidFill>
                <a:latin typeface="Telegraf Bold"/>
              </a:rPr>
              <a:t>Magist</a:t>
            </a:r>
            <a:r>
              <a:rPr lang="en-US" sz="3600" dirty="0">
                <a:solidFill>
                  <a:srgbClr val="191919"/>
                </a:solidFill>
                <a:latin typeface="Telegraf Bold"/>
              </a:rPr>
              <a:t> has around 57 times less revenue in computer and accessories than </a:t>
            </a:r>
            <a:r>
              <a:rPr lang="en-US" sz="3600" dirty="0" err="1">
                <a:solidFill>
                  <a:srgbClr val="191919"/>
                </a:solidFill>
                <a:latin typeface="Telegraf Bold"/>
              </a:rPr>
              <a:t>Eniac’s</a:t>
            </a:r>
            <a:r>
              <a:rPr lang="en-US" sz="3600" dirty="0">
                <a:solidFill>
                  <a:srgbClr val="191919"/>
                </a:solidFill>
                <a:latin typeface="Telegraf Bold"/>
              </a:rPr>
              <a:t>.</a:t>
            </a:r>
          </a:p>
        </p:txBody>
      </p:sp>
      <p:pic>
        <p:nvPicPr>
          <p:cNvPr id="3074" name="Picture 2" descr="Bild">
            <a:extLst>
              <a:ext uri="{FF2B5EF4-FFF2-40B4-BE49-F238E27FC236}">
                <a16:creationId xmlns:a16="http://schemas.microsoft.com/office/drawing/2014/main" id="{ACA916C4-BAB8-4138-33AA-BE5205C8F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" r="7012" b="4239"/>
          <a:stretch/>
        </p:blipFill>
        <p:spPr bwMode="auto">
          <a:xfrm>
            <a:off x="5157716" y="2516058"/>
            <a:ext cx="12787194" cy="43367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0B0B4C00-565C-062A-E8DF-36E0CF1DDD08}"/>
              </a:ext>
            </a:extLst>
          </p:cNvPr>
          <p:cNvSpPr/>
          <p:nvPr/>
        </p:nvSpPr>
        <p:spPr>
          <a:xfrm>
            <a:off x="6705600" y="3026330"/>
            <a:ext cx="3156499" cy="7457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833DA5D-B41F-7AC7-952C-1BE3FA038771}"/>
              </a:ext>
            </a:extLst>
          </p:cNvPr>
          <p:cNvSpPr/>
          <p:nvPr/>
        </p:nvSpPr>
        <p:spPr>
          <a:xfrm>
            <a:off x="9067800" y="4792684"/>
            <a:ext cx="1106856" cy="5898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54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37812" y="2276592"/>
            <a:ext cx="7754788" cy="4694471"/>
            <a:chOff x="0" y="1540927"/>
            <a:chExt cx="7970783" cy="6259295"/>
          </a:xfrm>
        </p:grpSpPr>
        <p:sp>
          <p:nvSpPr>
            <p:cNvPr id="3" name="TextBox 3"/>
            <p:cNvSpPr txBox="1"/>
            <p:nvPr/>
          </p:nvSpPr>
          <p:spPr>
            <a:xfrm>
              <a:off x="0" y="1540927"/>
              <a:ext cx="7970783" cy="6198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7999"/>
                </a:lnSpc>
                <a:spcBef>
                  <a:spcPct val="0"/>
                </a:spcBef>
              </a:pPr>
              <a:r>
                <a:rPr lang="en-US" sz="17999" u="none" dirty="0">
                  <a:solidFill>
                    <a:srgbClr val="191919"/>
                  </a:solidFill>
                  <a:latin typeface="Telegraf Bold Bold"/>
                </a:rPr>
                <a:t>3,7 %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149923"/>
              <a:ext cx="7970783" cy="2650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191919"/>
                  </a:solidFill>
                  <a:latin typeface="Telegraf Bold"/>
                </a:rPr>
                <a:t>of electronic sales of </a:t>
              </a:r>
              <a:r>
                <a:rPr lang="en-US" sz="2600" dirty="0" err="1">
                  <a:solidFill>
                    <a:srgbClr val="191919"/>
                  </a:solidFill>
                  <a:latin typeface="Telegraf Bold"/>
                </a:rPr>
                <a:t>Magist’s</a:t>
              </a:r>
              <a:r>
                <a:rPr lang="en-US" sz="2600" dirty="0">
                  <a:solidFill>
                    <a:srgbClr val="191919"/>
                  </a:solidFill>
                  <a:latin typeface="Telegraf Bold"/>
                </a:rPr>
                <a:t> is total 500 Euros or more. </a:t>
              </a:r>
            </a:p>
            <a:p>
              <a:pPr>
                <a:lnSpc>
                  <a:spcPts val="3120"/>
                </a:lnSpc>
                <a:spcBef>
                  <a:spcPct val="0"/>
                </a:spcBef>
              </a:pPr>
              <a:endParaRPr lang="en-US" sz="2600" dirty="0">
                <a:solidFill>
                  <a:srgbClr val="191919"/>
                </a:solidFill>
                <a:latin typeface="Telegraf Bold"/>
              </a:endParaRPr>
            </a:p>
            <a:p>
              <a:pPr>
                <a:lnSpc>
                  <a:spcPts val="3120"/>
                </a:lnSpc>
                <a:spcBef>
                  <a:spcPct val="0"/>
                </a:spcBef>
              </a:pPr>
              <a:r>
                <a:rPr lang="en-US" sz="2600" dirty="0" err="1">
                  <a:solidFill>
                    <a:srgbClr val="191919"/>
                  </a:solidFill>
                  <a:latin typeface="Telegraf Bold"/>
                </a:rPr>
                <a:t>Eniacs</a:t>
              </a:r>
              <a:r>
                <a:rPr lang="en-US" sz="2600" dirty="0">
                  <a:solidFill>
                    <a:srgbClr val="191919"/>
                  </a:solidFill>
                  <a:latin typeface="Telegraf Bold"/>
                </a:rPr>
                <a:t> average order is 710 Euros. </a:t>
              </a:r>
            </a:p>
            <a:p>
              <a:pPr lvl="0">
                <a:lnSpc>
                  <a:spcPts val="3120"/>
                </a:lnSpc>
                <a:spcBef>
                  <a:spcPct val="0"/>
                </a:spcBef>
              </a:pPr>
              <a:endParaRPr lang="en-US" sz="2600" dirty="0">
                <a:solidFill>
                  <a:srgbClr val="191919"/>
                </a:solidFill>
                <a:latin typeface="Telegraf Bold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545621" y="8287828"/>
            <a:ext cx="19566866" cy="2127292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1926864" y="1503469"/>
            <a:ext cx="10455952" cy="7754831"/>
            <a:chOff x="0" y="0"/>
            <a:chExt cx="13716000" cy="1017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-2766" r="-2766"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455703" y="865655"/>
            <a:ext cx="803597" cy="3550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318" y="-109335"/>
            <a:ext cx="9140682" cy="10396335"/>
          </a:xfrm>
          <a:prstGeom prst="rect">
            <a:avLst/>
          </a:prstGeom>
          <a:solidFill>
            <a:srgbClr val="FEE600"/>
          </a:solidFill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17443" b="17443"/>
          <a:stretch>
            <a:fillRect/>
          </a:stretch>
        </p:blipFill>
        <p:spPr>
          <a:xfrm>
            <a:off x="7450548" y="-297998"/>
            <a:ext cx="10837452" cy="1058499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0920" y="737950"/>
            <a:ext cx="7567280" cy="309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 dirty="0">
                <a:solidFill>
                  <a:srgbClr val="191919"/>
                </a:solidFill>
                <a:latin typeface="Telegraf Bold Bold"/>
              </a:rPr>
              <a:t>Delivery time from </a:t>
            </a:r>
            <a:r>
              <a:rPr lang="en-US" sz="8000" dirty="0" err="1">
                <a:solidFill>
                  <a:srgbClr val="191919"/>
                </a:solidFill>
                <a:latin typeface="Telegraf Bold Bold"/>
              </a:rPr>
              <a:t>Magist’s</a:t>
            </a:r>
            <a:r>
              <a:rPr lang="en-US" sz="8000" dirty="0">
                <a:solidFill>
                  <a:srgbClr val="191919"/>
                </a:solidFill>
                <a:latin typeface="Telegraf Bold Bold"/>
              </a:rPr>
              <a:t> orders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52287" y="5505424"/>
            <a:ext cx="6866450" cy="2407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rgbClr val="191919"/>
                </a:solidFill>
                <a:latin typeface="Telegraf Bold"/>
              </a:rPr>
              <a:t>Deliveries from </a:t>
            </a:r>
            <a:r>
              <a:rPr lang="en-US" sz="3600" dirty="0" err="1">
                <a:solidFill>
                  <a:srgbClr val="191919"/>
                </a:solidFill>
                <a:latin typeface="Telegraf Bold"/>
              </a:rPr>
              <a:t>magist</a:t>
            </a:r>
            <a:r>
              <a:rPr lang="en-US" sz="3600" dirty="0">
                <a:solidFill>
                  <a:srgbClr val="191919"/>
                </a:solidFill>
                <a:latin typeface="Telegraf Bold"/>
              </a:rPr>
              <a:t> take on average 2 weeks. </a:t>
            </a:r>
          </a:p>
          <a:p>
            <a:pPr>
              <a:lnSpc>
                <a:spcPts val="3120"/>
              </a:lnSpc>
              <a:spcBef>
                <a:spcPct val="0"/>
              </a:spcBef>
            </a:pPr>
            <a:endParaRPr lang="en-US" sz="3600" dirty="0">
              <a:solidFill>
                <a:srgbClr val="191919"/>
              </a:solidFill>
              <a:latin typeface="Telegraf Bold"/>
            </a:endParaRPr>
          </a:p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rgbClr val="191919"/>
                </a:solidFill>
                <a:latin typeface="Telegraf Bold"/>
              </a:rPr>
              <a:t>Fast deliveries (within 1 week or faster) are only 31,8% of total.</a:t>
            </a:r>
          </a:p>
        </p:txBody>
      </p:sp>
      <p:pic>
        <p:nvPicPr>
          <p:cNvPr id="2084" name="Grafik 2083">
            <a:extLst>
              <a:ext uri="{FF2B5EF4-FFF2-40B4-BE49-F238E27FC236}">
                <a16:creationId xmlns:a16="http://schemas.microsoft.com/office/drawing/2014/main" id="{33E1FFC1-4F89-6F8D-6D8F-2A39DE930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774"/>
          <a:stretch/>
        </p:blipFill>
        <p:spPr>
          <a:xfrm>
            <a:off x="8863542" y="321111"/>
            <a:ext cx="8533538" cy="9174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85" name="Grafik 2084">
            <a:extLst>
              <a:ext uri="{FF2B5EF4-FFF2-40B4-BE49-F238E27FC236}">
                <a16:creationId xmlns:a16="http://schemas.microsoft.com/office/drawing/2014/main" id="{E73369AA-7547-7C86-08F8-AF556AE3B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18" b="77832"/>
          <a:stretch/>
        </p:blipFill>
        <p:spPr>
          <a:xfrm>
            <a:off x="15255999" y="6972300"/>
            <a:ext cx="2006503" cy="24989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19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497230" y="1409077"/>
            <a:ext cx="14093462" cy="10287000"/>
            <a:chOff x="0" y="0"/>
            <a:chExt cx="3373780" cy="24625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3780" cy="2462566"/>
            </a:xfrm>
            <a:custGeom>
              <a:avLst/>
              <a:gdLst/>
              <a:ahLst/>
              <a:cxnLst/>
              <a:rect l="l" t="t" r="r" b="b"/>
              <a:pathLst>
                <a:path w="3373780" h="2462566">
                  <a:moveTo>
                    <a:pt x="3249320" y="2462566"/>
                  </a:moveTo>
                  <a:lnTo>
                    <a:pt x="124460" y="2462566"/>
                  </a:lnTo>
                  <a:cubicBezTo>
                    <a:pt x="55880" y="2462566"/>
                    <a:pt x="0" y="2406686"/>
                    <a:pt x="0" y="23381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49320" y="0"/>
                  </a:lnTo>
                  <a:cubicBezTo>
                    <a:pt x="3317900" y="0"/>
                    <a:pt x="3373780" y="55880"/>
                    <a:pt x="3373780" y="124460"/>
                  </a:cubicBezTo>
                  <a:lnTo>
                    <a:pt x="3373780" y="2338106"/>
                  </a:lnTo>
                  <a:cubicBezTo>
                    <a:pt x="3373780" y="2406686"/>
                    <a:pt x="3317900" y="2462566"/>
                    <a:pt x="3249320" y="2462566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455703" y="865655"/>
            <a:ext cx="803597" cy="3550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980558"/>
            <a:ext cx="6614094" cy="2914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0"/>
              </a:lnSpc>
            </a:pPr>
            <a:r>
              <a:rPr lang="en-US" sz="7330" dirty="0">
                <a:solidFill>
                  <a:srgbClr val="191919"/>
                </a:solidFill>
                <a:latin typeface="Telegraf Bold Bold"/>
              </a:rPr>
              <a:t>Are the deliveries fast enough?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6616388"/>
            <a:ext cx="6432504" cy="2641912"/>
            <a:chOff x="0" y="0"/>
            <a:chExt cx="8576671" cy="3522550"/>
          </a:xfrm>
        </p:grpSpPr>
        <p:sp>
          <p:nvSpPr>
            <p:cNvPr id="9" name="TextBox 9"/>
            <p:cNvSpPr txBox="1"/>
            <p:nvPr/>
          </p:nvSpPr>
          <p:spPr>
            <a:xfrm>
              <a:off x="0" y="-3175"/>
              <a:ext cx="8576671" cy="1044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29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191919"/>
                  </a:solidFill>
                  <a:latin typeface="Telegraf"/>
                </a:rPr>
                <a:t>No, the mail service in Brazil are not fast enough to meet eniac's strategy.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05535"/>
              <a:ext cx="8576671" cy="1517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45"/>
                </a:lnSpc>
              </a:pPr>
              <a:r>
                <a:rPr lang="en-US" sz="2400" spc="43" dirty="0">
                  <a:solidFill>
                    <a:srgbClr val="191919"/>
                  </a:solidFill>
                  <a:latin typeface="Telegraf"/>
                </a:rPr>
                <a:t>In Sao Paulo region it would be acceptable, but if we considerate the whole country, deliveries are very slow. </a:t>
              </a:r>
            </a:p>
          </p:txBody>
        </p:sp>
      </p:grp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9E9EC5E2-A549-1BC2-3DFA-579985933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52"/>
          <a:stretch/>
        </p:blipFill>
        <p:spPr bwMode="auto">
          <a:xfrm>
            <a:off x="8229600" y="865655"/>
            <a:ext cx="9389141" cy="87355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d">
            <a:extLst>
              <a:ext uri="{FF2B5EF4-FFF2-40B4-BE49-F238E27FC236}">
                <a16:creationId xmlns:a16="http://schemas.microsoft.com/office/drawing/2014/main" id="{1E53637B-C347-8EED-648A-2EE3C1714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4" b="83333"/>
          <a:stretch/>
        </p:blipFill>
        <p:spPr bwMode="auto">
          <a:xfrm>
            <a:off x="15331753" y="7953228"/>
            <a:ext cx="2247900" cy="14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910" r="20339"/>
          <a:stretch>
            <a:fillRect/>
          </a:stretch>
        </p:blipFill>
        <p:spPr>
          <a:xfrm>
            <a:off x="0" y="0"/>
            <a:ext cx="927774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96287" y="1697695"/>
            <a:ext cx="7855670" cy="81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191919"/>
                </a:solidFill>
                <a:latin typeface="Telegraf"/>
              </a:rPr>
              <a:t>Our recommendations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715258" y="4235625"/>
            <a:ext cx="1124970" cy="1104848"/>
            <a:chOff x="0" y="0"/>
            <a:chExt cx="672428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715258" y="6155637"/>
            <a:ext cx="1124970" cy="1104848"/>
            <a:chOff x="0" y="0"/>
            <a:chExt cx="672428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004281" y="4577235"/>
            <a:ext cx="546923" cy="4216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004281" y="6497246"/>
            <a:ext cx="546923" cy="42162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432330" y="4206118"/>
            <a:ext cx="6826970" cy="1214540"/>
            <a:chOff x="0" y="0"/>
            <a:chExt cx="9102626" cy="16193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17357"/>
              <a:ext cx="9102626" cy="99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91919"/>
                  </a:solidFill>
                  <a:latin typeface="Telegraf"/>
                </a:rPr>
                <a:t>The average delivery time in Sao Paulo region is quite acceptable and meets </a:t>
              </a:r>
              <a:r>
                <a:rPr lang="en-US" sz="2100" dirty="0" err="1">
                  <a:solidFill>
                    <a:srgbClr val="191919"/>
                  </a:solidFill>
                  <a:latin typeface="Telegraf"/>
                </a:rPr>
                <a:t>Eniac's</a:t>
              </a:r>
              <a:r>
                <a:rPr lang="en-US" sz="2100" dirty="0">
                  <a:solidFill>
                    <a:srgbClr val="191919"/>
                  </a:solidFill>
                  <a:latin typeface="Telegraf"/>
                </a:rPr>
                <a:t> strategy.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10262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191919"/>
                  </a:solidFill>
                  <a:latin typeface="Telegraf Bold"/>
                </a:rPr>
                <a:t>Start only in the Sao Paulo region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32330" y="6126129"/>
            <a:ext cx="6826970" cy="1976540"/>
            <a:chOff x="0" y="0"/>
            <a:chExt cx="9102626" cy="26353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138057"/>
              <a:ext cx="9102626" cy="1490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91919"/>
                  </a:solidFill>
                  <a:latin typeface="Telegraf"/>
                </a:rPr>
                <a:t>Focusing on a platform only for high end products will enable </a:t>
              </a:r>
              <a:r>
                <a:rPr lang="en-US" sz="2100" dirty="0" err="1">
                  <a:solidFill>
                    <a:srgbClr val="191919"/>
                  </a:solidFill>
                  <a:latin typeface="Telegraf"/>
                </a:rPr>
                <a:t>Eniac</a:t>
              </a:r>
              <a:r>
                <a:rPr lang="en-US" sz="2100" dirty="0">
                  <a:solidFill>
                    <a:srgbClr val="191919"/>
                  </a:solidFill>
                  <a:latin typeface="Telegraf"/>
                </a:rPr>
                <a:t> to access only relevant users, instead of a huge platform like </a:t>
              </a:r>
              <a:r>
                <a:rPr lang="en-US" sz="2100" dirty="0" err="1">
                  <a:solidFill>
                    <a:srgbClr val="191919"/>
                  </a:solidFill>
                  <a:latin typeface="Telegraf"/>
                </a:rPr>
                <a:t>magist</a:t>
              </a:r>
              <a:r>
                <a:rPr lang="en-US" sz="2100" dirty="0">
                  <a:solidFill>
                    <a:srgbClr val="191919"/>
                  </a:solidFill>
                  <a:latin typeface="Telegraf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102626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600" dirty="0">
                  <a:solidFill>
                    <a:srgbClr val="191919"/>
                  </a:solidFill>
                  <a:latin typeface="Telegraf Bold"/>
                </a:rPr>
                <a:t>Platform focused in high end products only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432330" y="8008041"/>
            <a:ext cx="682697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146" b="34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17856" y="4668747"/>
            <a:ext cx="13002784" cy="2648615"/>
            <a:chOff x="0" y="47625"/>
            <a:chExt cx="17337046" cy="3531486"/>
          </a:xfrm>
        </p:grpSpPr>
        <p:sp>
          <p:nvSpPr>
            <p:cNvPr id="4" name="TextBox 4"/>
            <p:cNvSpPr txBox="1"/>
            <p:nvPr/>
          </p:nvSpPr>
          <p:spPr>
            <a:xfrm>
              <a:off x="0" y="47625"/>
              <a:ext cx="17337046" cy="991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90"/>
                </a:lnSpc>
                <a:spcBef>
                  <a:spcPct val="0"/>
                </a:spcBef>
              </a:pPr>
              <a:r>
                <a:rPr lang="en-US" sz="7200" dirty="0">
                  <a:solidFill>
                    <a:srgbClr val="FEE600"/>
                  </a:solidFill>
                  <a:latin typeface="Telegraf Bold"/>
                </a:rPr>
                <a:t>Thank you for your attention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45686"/>
              <a:ext cx="17337046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Benutzerdefiniert</PresentationFormat>
  <Paragraphs>31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Telegraf</vt:lpstr>
      <vt:lpstr>Telegraf Bold</vt:lpstr>
      <vt:lpstr>Arial</vt:lpstr>
      <vt:lpstr>Telegraf Bold Bold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Schwarz und Gelb Modern Social Media Marketing Trends Präsentation</dc:title>
  <cp:lastModifiedBy>Iuri Ribeiro</cp:lastModifiedBy>
  <cp:revision>2</cp:revision>
  <dcterms:created xsi:type="dcterms:W3CDTF">2006-08-16T00:00:00Z</dcterms:created>
  <dcterms:modified xsi:type="dcterms:W3CDTF">2022-11-18T12:40:41Z</dcterms:modified>
  <dc:identifier>DAFSN1xnF0A</dc:identifier>
</cp:coreProperties>
</file>